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574" autoAdjust="0"/>
  </p:normalViewPr>
  <p:slideViewPr>
    <p:cSldViewPr snapToGrid="0" snapToObjects="1">
      <p:cViewPr varScale="1">
        <p:scale>
          <a:sx n="70" d="100"/>
          <a:sy n="70" d="100"/>
        </p:scale>
        <p:origin x="-16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E14390C1-3958-424B-AAE1-865D5A2E078E}"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4067259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14390C1-3958-424B-AAE1-865D5A2E078E}"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87236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14390C1-3958-424B-AAE1-865D5A2E078E}"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2421913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14390C1-3958-424B-AAE1-865D5A2E078E}"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151390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E14390C1-3958-424B-AAE1-865D5A2E078E}"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17179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E14390C1-3958-424B-AAE1-865D5A2E078E}"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85584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E14390C1-3958-424B-AAE1-865D5A2E078E}" type="datetimeFigureOut">
              <a:rPr lang="en-US" smtClean="0"/>
              <a:t>2016-05-27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70942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E14390C1-3958-424B-AAE1-865D5A2E078E}" type="datetimeFigureOut">
              <a:rPr lang="en-US" smtClean="0"/>
              <a:t>2016-05-27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789626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390C1-3958-424B-AAE1-865D5A2E078E}" type="datetimeFigureOut">
              <a:rPr lang="en-US" smtClean="0"/>
              <a:t>2016-05-27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93430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E14390C1-3958-424B-AAE1-865D5A2E078E}"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3502175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E14390C1-3958-424B-AAE1-865D5A2E078E}"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69308-5EA5-A744-9F52-304FF308C616}" type="slidenum">
              <a:rPr lang="en-US" smtClean="0"/>
              <a:t>‹#›</a:t>
            </a:fld>
            <a:endParaRPr lang="en-US"/>
          </a:p>
        </p:txBody>
      </p:sp>
    </p:spTree>
    <p:extLst>
      <p:ext uri="{BB962C8B-B14F-4D97-AF65-F5344CB8AC3E}">
        <p14:creationId xmlns:p14="http://schemas.microsoft.com/office/powerpoint/2010/main" val="19148665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390C1-3958-424B-AAE1-865D5A2E078E}" type="datetimeFigureOut">
              <a:rPr lang="en-US" smtClean="0"/>
              <a:t>2016-05-27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69308-5EA5-A744-9F52-304FF308C616}" type="slidenum">
              <a:rPr lang="en-US" smtClean="0"/>
              <a:t>‹#›</a:t>
            </a:fld>
            <a:endParaRPr lang="en-US"/>
          </a:p>
        </p:txBody>
      </p:sp>
    </p:spTree>
    <p:extLst>
      <p:ext uri="{BB962C8B-B14F-4D97-AF65-F5344CB8AC3E}">
        <p14:creationId xmlns:p14="http://schemas.microsoft.com/office/powerpoint/2010/main" val="2466823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KingOfSports@hotmail.com" TargetMode="External"/><Relationship Id="rId3" Type="http://schemas.openxmlformats.org/officeDocument/2006/relationships/hyperlink" Target="http://www.kingofsports.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5505" y="1"/>
            <a:ext cx="7772400" cy="1352630"/>
          </a:xfrm>
        </p:spPr>
        <p:txBody>
          <a:bodyPr/>
          <a:lstStyle/>
          <a:p>
            <a:r>
              <a:rPr lang="en-US" dirty="0" smtClean="0"/>
              <a:t>KingOfSports Heated Wetsuit</a:t>
            </a:r>
            <a:endParaRPr lang="en-US" dirty="0"/>
          </a:p>
        </p:txBody>
      </p:sp>
      <p:sp>
        <p:nvSpPr>
          <p:cNvPr id="3" name="Subtitle 2"/>
          <p:cNvSpPr>
            <a:spLocks noGrp="1"/>
          </p:cNvSpPr>
          <p:nvPr>
            <p:ph type="subTitle" idx="1"/>
          </p:nvPr>
        </p:nvSpPr>
        <p:spPr>
          <a:xfrm>
            <a:off x="239299" y="1235942"/>
            <a:ext cx="8688411" cy="5463319"/>
          </a:xfrm>
        </p:spPr>
        <p:txBody>
          <a:bodyPr/>
          <a:lstStyle/>
          <a:p>
            <a:pPr algn="l"/>
            <a:r>
              <a:rPr lang="en-US" dirty="0" smtClean="0"/>
              <a:t>Our brand produces different types of suits for water sports or leisure activities relevant in the water. The product we are introducing today is a Heated Wetsuit so you can keep warm while scuba diving, surfing, etc.</a:t>
            </a:r>
            <a:endParaRPr lang="en-US" dirty="0"/>
          </a:p>
        </p:txBody>
      </p:sp>
      <p:pic>
        <p:nvPicPr>
          <p:cNvPr id="4" name="Picture 3" descr="Thermalution-review-600x73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034" y="3742794"/>
            <a:ext cx="3107906" cy="3179506"/>
          </a:xfrm>
          <a:prstGeom prst="rect">
            <a:avLst/>
          </a:prstGeom>
        </p:spPr>
      </p:pic>
      <p:pic>
        <p:nvPicPr>
          <p:cNvPr id="5" name="Picture 4" descr="ripcurl_455x52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3300" y="3678494"/>
            <a:ext cx="3035300" cy="3149600"/>
          </a:xfrm>
          <a:prstGeom prst="rect">
            <a:avLst/>
          </a:prstGeom>
        </p:spPr>
      </p:pic>
    </p:spTree>
    <p:extLst>
      <p:ext uri="{BB962C8B-B14F-4D97-AF65-F5344CB8AC3E}">
        <p14:creationId xmlns:p14="http://schemas.microsoft.com/office/powerpoint/2010/main" val="27478062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Materials</a:t>
            </a:r>
            <a:br>
              <a:rPr lang="en-US" dirty="0" smtClean="0"/>
            </a:br>
            <a:endParaRPr lang="en-US" dirty="0"/>
          </a:p>
        </p:txBody>
      </p:sp>
      <p:sp>
        <p:nvSpPr>
          <p:cNvPr id="3" name="Content Placeholder 2"/>
          <p:cNvSpPr>
            <a:spLocks noGrp="1"/>
          </p:cNvSpPr>
          <p:nvPr>
            <p:ph idx="1"/>
          </p:nvPr>
        </p:nvSpPr>
        <p:spPr>
          <a:xfrm>
            <a:off x="457200" y="824912"/>
            <a:ext cx="8229600" cy="3166997"/>
          </a:xfrm>
        </p:spPr>
        <p:txBody>
          <a:bodyPr>
            <a:normAutofit fontScale="92500" lnSpcReduction="20000"/>
          </a:bodyPr>
          <a:lstStyle/>
          <a:p>
            <a:pPr marL="0" indent="0">
              <a:buNone/>
            </a:pPr>
            <a:r>
              <a:rPr lang="en-US" dirty="0" smtClean="0"/>
              <a:t> In our wetsuit we used a 4 way stretch nylon jersey for our top layer to keep the flexibility in the suit and to repel the water, a reflective layer to reflect your body heat, and a thermal fleece to keep you warm while in the water, our suit uses a way of conduction to heat the body by transferring the molecules from the suit to the </a:t>
            </a:r>
            <a:r>
              <a:rPr lang="en-US" dirty="0" smtClean="0"/>
              <a:t>body using the reflective layer.</a:t>
            </a:r>
            <a:endParaRPr lang="en-US" dirty="0" smtClean="0"/>
          </a:p>
          <a:p>
            <a:pPr marL="0" indent="0">
              <a:buNone/>
            </a:pPr>
            <a:endParaRPr lang="en-US" dirty="0" smtClean="0"/>
          </a:p>
        </p:txBody>
      </p:sp>
      <p:pic>
        <p:nvPicPr>
          <p:cNvPr id="4" name="Picture 3" descr="superwarm-draw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953" y="4354809"/>
            <a:ext cx="3695930" cy="2503191"/>
          </a:xfrm>
          <a:prstGeom prst="rect">
            <a:avLst/>
          </a:prstGeom>
        </p:spPr>
      </p:pic>
      <p:pic>
        <p:nvPicPr>
          <p:cNvPr id="6" name="Picture 5" descr="conduc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6325" y="3854450"/>
            <a:ext cx="5337785" cy="3003550"/>
          </a:xfrm>
          <a:prstGeom prst="rect">
            <a:avLst/>
          </a:prstGeom>
        </p:spPr>
      </p:pic>
    </p:spTree>
    <p:extLst>
      <p:ext uri="{BB962C8B-B14F-4D97-AF65-F5344CB8AC3E}">
        <p14:creationId xmlns:p14="http://schemas.microsoft.com/office/powerpoint/2010/main" val="822172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you buy this?</a:t>
            </a:r>
            <a:endParaRPr lang="en-US" dirty="0"/>
          </a:p>
        </p:txBody>
      </p:sp>
      <p:sp>
        <p:nvSpPr>
          <p:cNvPr id="3" name="Content Placeholder 2"/>
          <p:cNvSpPr>
            <a:spLocks noGrp="1"/>
          </p:cNvSpPr>
          <p:nvPr>
            <p:ph idx="1"/>
          </p:nvPr>
        </p:nvSpPr>
        <p:spPr/>
        <p:txBody>
          <a:bodyPr/>
          <a:lstStyle/>
          <a:p>
            <a:pPr marL="0" indent="0">
              <a:buNone/>
            </a:pPr>
            <a:r>
              <a:rPr lang="en-US" dirty="0" smtClean="0"/>
              <a:t> The thing that sets our product apart is the price. Our product is a cheap and affordable wetsuit with good quality and most importantly… It works!</a:t>
            </a:r>
            <a:endParaRPr lang="en-US" dirty="0"/>
          </a:p>
        </p:txBody>
      </p:sp>
    </p:spTree>
    <p:extLst>
      <p:ext uri="{BB962C8B-B14F-4D97-AF65-F5344CB8AC3E}">
        <p14:creationId xmlns:p14="http://schemas.microsoft.com/office/powerpoint/2010/main" val="22008173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Durability</a:t>
            </a:r>
            <a:endParaRPr lang="en-US" dirty="0"/>
          </a:p>
        </p:txBody>
      </p:sp>
      <p:sp>
        <p:nvSpPr>
          <p:cNvPr id="3" name="Content Placeholder 2"/>
          <p:cNvSpPr>
            <a:spLocks noGrp="1"/>
          </p:cNvSpPr>
          <p:nvPr>
            <p:ph idx="1"/>
          </p:nvPr>
        </p:nvSpPr>
        <p:spPr/>
        <p:txBody>
          <a:bodyPr/>
          <a:lstStyle/>
          <a:p>
            <a:pPr marL="0" indent="0">
              <a:buNone/>
            </a:pPr>
            <a:r>
              <a:rPr lang="en-US" dirty="0" smtClean="0"/>
              <a:t> The reason why you should buy our product is how durable it is, we added an extra layer of neoprene to help the suit last longer, but is still light weight even with the extra material.</a:t>
            </a:r>
            <a:endParaRPr lang="en-US" dirty="0"/>
          </a:p>
        </p:txBody>
      </p:sp>
    </p:spTree>
    <p:extLst>
      <p:ext uri="{BB962C8B-B14F-4D97-AF65-F5344CB8AC3E}">
        <p14:creationId xmlns:p14="http://schemas.microsoft.com/office/powerpoint/2010/main" val="293071930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Communication </a:t>
            </a:r>
            <a:endParaRPr lang="en-US" dirty="0"/>
          </a:p>
        </p:txBody>
      </p:sp>
      <p:sp>
        <p:nvSpPr>
          <p:cNvPr id="3" name="Content Placeholder 2"/>
          <p:cNvSpPr>
            <a:spLocks noGrp="1"/>
          </p:cNvSpPr>
          <p:nvPr>
            <p:ph idx="1"/>
          </p:nvPr>
        </p:nvSpPr>
        <p:spPr/>
        <p:txBody>
          <a:bodyPr/>
          <a:lstStyle/>
          <a:p>
            <a:r>
              <a:rPr lang="en-US" dirty="0" smtClean="0"/>
              <a:t>Phone: (506) 233-0167</a:t>
            </a:r>
          </a:p>
          <a:p>
            <a:r>
              <a:rPr lang="en-US" dirty="0" smtClean="0"/>
              <a:t>Email: </a:t>
            </a:r>
            <a:r>
              <a:rPr lang="en-US" dirty="0" smtClean="0">
                <a:hlinkClick r:id="rId2"/>
              </a:rPr>
              <a:t>KingOfSports@hotmail.com</a:t>
            </a:r>
            <a:endParaRPr lang="en-US" dirty="0" smtClean="0"/>
          </a:p>
          <a:p>
            <a:r>
              <a:rPr lang="en-US" dirty="0" smtClean="0"/>
              <a:t>Website: </a:t>
            </a:r>
            <a:r>
              <a:rPr lang="en-US" dirty="0" smtClean="0">
                <a:hlinkClick r:id="rId3"/>
              </a:rPr>
              <a:t>www.kingofsports.com</a:t>
            </a:r>
            <a:endParaRPr lang="en-US" dirty="0" smtClean="0"/>
          </a:p>
          <a:p>
            <a:endParaRPr lang="en-US" dirty="0"/>
          </a:p>
        </p:txBody>
      </p:sp>
    </p:spTree>
    <p:extLst>
      <p:ext uri="{BB962C8B-B14F-4D97-AF65-F5344CB8AC3E}">
        <p14:creationId xmlns:p14="http://schemas.microsoft.com/office/powerpoint/2010/main" val="36611682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other things our brand offers</a:t>
            </a:r>
            <a:endParaRPr lang="en-US" dirty="0"/>
          </a:p>
        </p:txBody>
      </p:sp>
      <p:sp>
        <p:nvSpPr>
          <p:cNvPr id="3" name="Content Placeholder 2"/>
          <p:cNvSpPr>
            <a:spLocks noGrp="1"/>
          </p:cNvSpPr>
          <p:nvPr>
            <p:ph idx="1"/>
          </p:nvPr>
        </p:nvSpPr>
        <p:spPr/>
        <p:txBody>
          <a:bodyPr/>
          <a:lstStyle/>
          <a:p>
            <a:pPr marL="0" indent="0">
              <a:buNone/>
            </a:pPr>
            <a:r>
              <a:rPr lang="en-US" dirty="0" smtClean="0"/>
              <a:t>Other products that our brand produces are accessories for sports and </a:t>
            </a:r>
            <a:r>
              <a:rPr lang="en-US" dirty="0" smtClean="0"/>
              <a:t>clothing and we use different way to transfer heat.</a:t>
            </a:r>
            <a:endParaRPr lang="en-US" dirty="0"/>
          </a:p>
        </p:txBody>
      </p:sp>
    </p:spTree>
    <p:extLst>
      <p:ext uri="{BB962C8B-B14F-4D97-AF65-F5344CB8AC3E}">
        <p14:creationId xmlns:p14="http://schemas.microsoft.com/office/powerpoint/2010/main" val="22151810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TotalTime>
  <Words>245</Words>
  <Application>Microsoft Macintosh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KingOfSports Heated Wetsuit</vt:lpstr>
      <vt:lpstr>Materials </vt:lpstr>
      <vt:lpstr>Why should you buy this?</vt:lpstr>
      <vt:lpstr>Durability</vt:lpstr>
      <vt:lpstr>Ways Of Communication </vt:lpstr>
      <vt:lpstr>What other things our brand offers</vt:lpstr>
    </vt:vector>
  </TitlesOfParts>
  <Company>sdfsd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Heated Wetsuits</dc:title>
  <dc:creator>sdfsd sdfsd</dc:creator>
  <cp:lastModifiedBy>sdfsd sdfsd</cp:lastModifiedBy>
  <cp:revision>15</cp:revision>
  <dcterms:created xsi:type="dcterms:W3CDTF">2016-05-24T12:05:28Z</dcterms:created>
  <dcterms:modified xsi:type="dcterms:W3CDTF">2016-05-27T12:12:00Z</dcterms:modified>
</cp:coreProperties>
</file>